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4CE5DE-FAC4-0703-EED0-A919CD35E4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F142C6A-01A4-8E78-D4FE-464BFE68C5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B129E4-E37A-5A35-38D4-E2D655435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1D0100-1C53-5EE1-950F-1F923D1D7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C3A2FC-3A7A-8D31-A437-8DBB7547B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9547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4829D2-D51C-A5FD-A8DB-D5610B153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1BBC273-0D63-85BB-FA84-0FEED77A6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A5F099-A71B-4D37-F6E4-E45F5D9EA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0984AD-AD43-DD0F-BF1D-0EB36F586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4CE090-42C0-85D9-9878-74F76B95D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4169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4108F80-6E0C-CB8A-1B61-D0CE51A137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AA39EC9-948D-0D1B-1CB7-0D196BBCE7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060E72-8023-F02B-C824-8BE71B5D8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45602C-A756-AFAE-4481-F04107CD9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1D19E6B-20EE-A952-FE9B-C011A5528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4792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D41913-2692-3FB9-63E7-D83EA6152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E0A05E-616E-B5FF-8069-374F6F954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F3D2368-2010-7A16-BDCC-8B0D1908D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0F9627-33D9-B844-EF87-9899FF37F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1B11DB-0D28-F040-E35A-318BDDE61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4552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445657-0588-9FA0-95B5-5FF331494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CD9F77-B510-9634-9034-0737A9F52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C051C2-A6CF-83CF-5ACF-77B1A7140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41BE04-A19C-D24E-F428-23733212E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AF2B4B-6649-352F-2DF9-9762BA49D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5447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334EEA-5731-D7A9-B89A-9306B25E2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FE05AD-3B83-D7EB-DE6D-B5ED3846C7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CEC6AD2-DC42-914C-FE97-0F01FDC88E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2EC7F93-0B27-7C6E-B643-C08A923E4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D0A04BD-5FB1-C802-5AD3-EAE29B4D9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6B54E9C-2151-56F6-06C1-CC7BFE50B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8123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39360-FDC7-25D7-B8C2-23B010310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97F6A84-BC89-FA88-B9E0-1520ECC9F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20A56FC-B1D9-5274-0517-9D85DDB0B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0B46DF7-750D-3DBF-A345-EB2A46F514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7C3890F-F5BA-E1AD-2E8B-F04EC7B511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11DB788-6BE2-09E1-DFF5-0E3CCC93C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2A23840-DD5C-6B4D-FE4A-51D14606C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531EF1F-A76D-2BCB-355C-5B5A31BA3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5631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94DF53-883F-E430-5344-3EE6897F7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136E6B1-C907-B39A-76CD-76AE008F9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C1AA46-A5E7-A8CE-B311-4C392C59B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B7F5B35-F538-1F61-463D-C5275CFCD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0611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977C41D-0156-FADE-D600-84B2DB4B7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7B22A89-C3DF-DCAB-17F0-695049C8B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87957F1-4E91-C754-D72E-1209706CD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214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F61957-4CA1-2045-E210-FED38C1B2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63684F-BB51-639E-30E0-1E4A5EB41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9AC7AE4-74B7-4948-B132-39FA9EB7B7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4D454DE-3017-7FB1-7973-5B93D8A79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53241F4-A823-9933-43D3-CA397A71E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DE0D0E3-7503-E26B-783B-20C849198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2382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85A393-4DCD-248E-7B3D-F5E96D3BE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99C1016-889B-66D2-3F19-1E26C8D357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879AFC-3B3C-6837-B042-C629739D77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4E1E3D-C84A-9455-6A60-C6FAEC61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5AF8EC3-EBD3-5A4F-B08E-F40D4A98C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E05CDC0-7542-4262-DF35-CDDA804F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045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79D3D2-BC1B-FD4D-0ABD-EDEBF67F0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550AE7E-AC2E-E838-B77A-157640D741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66FE76-2A12-8F56-49F2-B6EC243FFE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BA218-F20E-4E73-AAEE-9C8592E7AC28}" type="datetimeFigureOut">
              <a:rPr lang="ru-RU" smtClean="0"/>
              <a:t>05.05.2022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2E223E-CC23-7206-E166-F88D40441E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AF15EC-DE0F-2E9E-82E7-A91C655C58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CB556-C1D0-4968-A3E1-9A543A4F8C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1000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8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7D11228-6887-D279-F155-AA00665582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232B3DA-0A98-85C3-108A-6DDD37AEF2E1}"/>
              </a:ext>
            </a:extLst>
          </p:cNvPr>
          <p:cNvSpPr/>
          <p:nvPr/>
        </p:nvSpPr>
        <p:spPr>
          <a:xfrm>
            <a:off x="2285783" y="843677"/>
            <a:ext cx="7620432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6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Давайте угадаем цифры!!!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BA98DF8-D186-D576-9DDC-73CA416121F5}"/>
              </a:ext>
            </a:extLst>
          </p:cNvPr>
          <p:cNvSpPr/>
          <p:nvPr/>
        </p:nvSpPr>
        <p:spPr>
          <a:xfrm>
            <a:off x="2579617" y="3158341"/>
            <a:ext cx="7032763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Используя карандаши и животными</a:t>
            </a:r>
          </a:p>
        </p:txBody>
      </p:sp>
    </p:spTree>
    <p:extLst>
      <p:ext uri="{BB962C8B-B14F-4D97-AF65-F5344CB8AC3E}">
        <p14:creationId xmlns:p14="http://schemas.microsoft.com/office/powerpoint/2010/main" val="128950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F02D3AA-8E89-5781-0089-AEA04641B5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Овал 2">
            <a:extLst>
              <a:ext uri="{FF2B5EF4-FFF2-40B4-BE49-F238E27FC236}">
                <a16:creationId xmlns:a16="http://schemas.microsoft.com/office/drawing/2014/main" id="{592C2D4F-9FE4-DED7-61B7-C35E23CD0438}"/>
              </a:ext>
            </a:extLst>
          </p:cNvPr>
          <p:cNvSpPr/>
          <p:nvPr/>
        </p:nvSpPr>
        <p:spPr>
          <a:xfrm>
            <a:off x="9484934" y="2241223"/>
            <a:ext cx="2845325" cy="255702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dirty="0"/>
              <a:t>9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496F04D-7BBF-F8E9-E5CF-6A7E5EF3E2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97" b="90000" l="3444" r="90000">
                        <a14:foregroundMark x1="15333" y1="14655" x2="23556" y2="14655"/>
                        <a14:foregroundMark x1="27111" y1="19310" x2="26778" y2="12931"/>
                        <a14:foregroundMark x1="56889" y1="40172" x2="52556" y2="39138"/>
                        <a14:foregroundMark x1="63111" y1="22759" x2="60000" y2="25517"/>
                        <a14:foregroundMark x1="74667" y1="46034" x2="77111" y2="47069"/>
                        <a14:foregroundMark x1="84222" y1="88448" x2="85667" y2="84483"/>
                        <a14:foregroundMark x1="79222" y1="88621" x2="78667" y2="86207"/>
                        <a14:foregroundMark x1="52667" y1="61724" x2="52667" y2="61724"/>
                        <a14:foregroundMark x1="38222" y1="44483" x2="38222" y2="44483"/>
                        <a14:foregroundMark x1="19444" y1="64828" x2="19444" y2="64828"/>
                        <a14:foregroundMark x1="22556" y1="84310" x2="22556" y2="84310"/>
                        <a14:foregroundMark x1="12000" y1="25517" x2="12000" y2="25517"/>
                        <a14:foregroundMark x1="12667" y1="27586" x2="12667" y2="27586"/>
                        <a14:foregroundMark x1="13333" y1="27414" x2="12111" y2="24138"/>
                        <a14:foregroundMark x1="27111" y1="21379" x2="28111" y2="17241"/>
                        <a14:foregroundMark x1="25111" y1="23966" x2="28111" y2="23448"/>
                        <a14:foregroundMark x1="40778" y1="48966" x2="40333" y2="46034"/>
                        <a14:foregroundMark x1="8444" y1="18448" x2="8000" y2="239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342" y="1147713"/>
            <a:ext cx="1696826" cy="109351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4869167-6047-C9EB-33A5-65FA615107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97" b="90000" l="3444" r="90000">
                        <a14:foregroundMark x1="15333" y1="14655" x2="23556" y2="14655"/>
                        <a14:foregroundMark x1="27111" y1="19310" x2="26778" y2="12931"/>
                        <a14:foregroundMark x1="56889" y1="40172" x2="52556" y2="39138"/>
                        <a14:foregroundMark x1="63111" y1="22759" x2="60000" y2="25517"/>
                        <a14:foregroundMark x1="74667" y1="46034" x2="77111" y2="47069"/>
                        <a14:foregroundMark x1="84222" y1="88448" x2="85667" y2="84483"/>
                        <a14:foregroundMark x1="79222" y1="88621" x2="78667" y2="86207"/>
                        <a14:foregroundMark x1="52667" y1="61724" x2="52667" y2="61724"/>
                        <a14:foregroundMark x1="38222" y1="44483" x2="38222" y2="44483"/>
                        <a14:foregroundMark x1="19444" y1="64828" x2="19444" y2="64828"/>
                        <a14:foregroundMark x1="22556" y1="84310" x2="22556" y2="84310"/>
                        <a14:foregroundMark x1="12000" y1="25517" x2="12000" y2="25517"/>
                        <a14:foregroundMark x1="12667" y1="27586" x2="12667" y2="27586"/>
                        <a14:foregroundMark x1="13333" y1="27414" x2="12111" y2="24138"/>
                        <a14:foregroundMark x1="27111" y1="21379" x2="28111" y2="17241"/>
                        <a14:foregroundMark x1="25111" y1="23966" x2="28111" y2="23448"/>
                        <a14:foregroundMark x1="40778" y1="48966" x2="40333" y2="46034"/>
                        <a14:foregroundMark x1="8444" y1="18448" x2="8000" y2="239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926" y="2315065"/>
            <a:ext cx="1696826" cy="109351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9D2577C-9968-4EEC-F902-6EC818A4F5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97" b="90000" l="3444" r="90000">
                        <a14:foregroundMark x1="15333" y1="14655" x2="23556" y2="14655"/>
                        <a14:foregroundMark x1="27111" y1="19310" x2="26778" y2="12931"/>
                        <a14:foregroundMark x1="56889" y1="40172" x2="52556" y2="39138"/>
                        <a14:foregroundMark x1="63111" y1="22759" x2="60000" y2="25517"/>
                        <a14:foregroundMark x1="74667" y1="46034" x2="77111" y2="47069"/>
                        <a14:foregroundMark x1="84222" y1="88448" x2="85667" y2="84483"/>
                        <a14:foregroundMark x1="79222" y1="88621" x2="78667" y2="86207"/>
                        <a14:foregroundMark x1="52667" y1="61724" x2="52667" y2="61724"/>
                        <a14:foregroundMark x1="38222" y1="44483" x2="38222" y2="44483"/>
                        <a14:foregroundMark x1="19444" y1="64828" x2="19444" y2="64828"/>
                        <a14:foregroundMark x1="22556" y1="84310" x2="22556" y2="84310"/>
                        <a14:foregroundMark x1="12000" y1="25517" x2="12000" y2="25517"/>
                        <a14:foregroundMark x1="12667" y1="27586" x2="12667" y2="27586"/>
                        <a14:foregroundMark x1="13333" y1="27414" x2="12111" y2="24138"/>
                        <a14:foregroundMark x1="27111" y1="21379" x2="28111" y2="17241"/>
                        <a14:foregroundMark x1="25111" y1="23966" x2="28111" y2="23448"/>
                        <a14:foregroundMark x1="40778" y1="48966" x2="40333" y2="46034"/>
                        <a14:foregroundMark x1="8444" y1="18448" x2="8000" y2="239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673" y="3597896"/>
            <a:ext cx="1696826" cy="109351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48ECED2-F4AD-C8E8-200A-CAB25DA567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97" b="90000" l="3444" r="90000">
                        <a14:foregroundMark x1="15333" y1="14655" x2="23556" y2="14655"/>
                        <a14:foregroundMark x1="27111" y1="19310" x2="26778" y2="12931"/>
                        <a14:foregroundMark x1="56889" y1="40172" x2="52556" y2="39138"/>
                        <a14:foregroundMark x1="63111" y1="22759" x2="60000" y2="25517"/>
                        <a14:foregroundMark x1="74667" y1="46034" x2="77111" y2="47069"/>
                        <a14:foregroundMark x1="84222" y1="88448" x2="85667" y2="84483"/>
                        <a14:foregroundMark x1="79222" y1="88621" x2="78667" y2="86207"/>
                        <a14:foregroundMark x1="52667" y1="61724" x2="52667" y2="61724"/>
                        <a14:foregroundMark x1="38222" y1="44483" x2="38222" y2="44483"/>
                        <a14:foregroundMark x1="19444" y1="64828" x2="19444" y2="64828"/>
                        <a14:foregroundMark x1="22556" y1="84310" x2="22556" y2="84310"/>
                        <a14:foregroundMark x1="12000" y1="25517" x2="12000" y2="25517"/>
                        <a14:foregroundMark x1="12667" y1="27586" x2="12667" y2="27586"/>
                        <a14:foregroundMark x1="13333" y1="27414" x2="12111" y2="24138"/>
                        <a14:foregroundMark x1="27111" y1="21379" x2="28111" y2="17241"/>
                        <a14:foregroundMark x1="25111" y1="23966" x2="28111" y2="23448"/>
                        <a14:foregroundMark x1="40778" y1="48966" x2="40333" y2="46034"/>
                        <a14:foregroundMark x1="8444" y1="18448" x2="8000" y2="239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727" y="3654456"/>
            <a:ext cx="1696826" cy="109351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2BC653C-8B1F-C880-E017-92F8EEDCB4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97" b="90000" l="3444" r="90000">
                        <a14:foregroundMark x1="15333" y1="14655" x2="23556" y2="14655"/>
                        <a14:foregroundMark x1="27111" y1="19310" x2="26778" y2="12931"/>
                        <a14:foregroundMark x1="56889" y1="40172" x2="52556" y2="39138"/>
                        <a14:foregroundMark x1="63111" y1="22759" x2="60000" y2="25517"/>
                        <a14:foregroundMark x1="74667" y1="46034" x2="77111" y2="47069"/>
                        <a14:foregroundMark x1="84222" y1="88448" x2="85667" y2="84483"/>
                        <a14:foregroundMark x1="79222" y1="88621" x2="78667" y2="86207"/>
                        <a14:foregroundMark x1="52667" y1="61724" x2="52667" y2="61724"/>
                        <a14:foregroundMark x1="38222" y1="44483" x2="38222" y2="44483"/>
                        <a14:foregroundMark x1="19444" y1="64828" x2="19444" y2="64828"/>
                        <a14:foregroundMark x1="22556" y1="84310" x2="22556" y2="84310"/>
                        <a14:foregroundMark x1="12000" y1="25517" x2="12000" y2="25517"/>
                        <a14:foregroundMark x1="12667" y1="27586" x2="12667" y2="27586"/>
                        <a14:foregroundMark x1="13333" y1="27414" x2="12111" y2="24138"/>
                        <a14:foregroundMark x1="27111" y1="21379" x2="28111" y2="17241"/>
                        <a14:foregroundMark x1="25111" y1="23966" x2="28111" y2="23448"/>
                        <a14:foregroundMark x1="40778" y1="48966" x2="40333" y2="46034"/>
                        <a14:foregroundMark x1="8444" y1="18448" x2="8000" y2="239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781" y="3704733"/>
            <a:ext cx="1696826" cy="109351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9638584-A9A4-7F4D-CDA2-AE7F576721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97" b="90000" l="3444" r="90000">
                        <a14:foregroundMark x1="15333" y1="14655" x2="23556" y2="14655"/>
                        <a14:foregroundMark x1="27111" y1="19310" x2="26778" y2="12931"/>
                        <a14:foregroundMark x1="56889" y1="40172" x2="52556" y2="39138"/>
                        <a14:foregroundMark x1="63111" y1="22759" x2="60000" y2="25517"/>
                        <a14:foregroundMark x1="74667" y1="46034" x2="77111" y2="47069"/>
                        <a14:foregroundMark x1="84222" y1="88448" x2="85667" y2="84483"/>
                        <a14:foregroundMark x1="79222" y1="88621" x2="78667" y2="86207"/>
                        <a14:foregroundMark x1="52667" y1="61724" x2="52667" y2="61724"/>
                        <a14:foregroundMark x1="38222" y1="44483" x2="38222" y2="44483"/>
                        <a14:foregroundMark x1="19444" y1="64828" x2="19444" y2="64828"/>
                        <a14:foregroundMark x1="22556" y1="84310" x2="22556" y2="84310"/>
                        <a14:foregroundMark x1="12000" y1="25517" x2="12000" y2="25517"/>
                        <a14:foregroundMark x1="12667" y1="27586" x2="12667" y2="27586"/>
                        <a14:foregroundMark x1="13333" y1="27414" x2="12111" y2="24138"/>
                        <a14:foregroundMark x1="27111" y1="21379" x2="28111" y2="17241"/>
                        <a14:foregroundMark x1="25111" y1="23966" x2="28111" y2="23448"/>
                        <a14:foregroundMark x1="40778" y1="48966" x2="40333" y2="46034"/>
                        <a14:foregroundMark x1="8444" y1="18448" x2="8000" y2="239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607" y="3732914"/>
            <a:ext cx="1696826" cy="109351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3C91CCB-8F67-BB3F-4559-7B23D8237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97" b="90000" l="3444" r="90000">
                        <a14:foregroundMark x1="15333" y1="14655" x2="23556" y2="14655"/>
                        <a14:foregroundMark x1="27111" y1="19310" x2="26778" y2="12931"/>
                        <a14:foregroundMark x1="56889" y1="40172" x2="52556" y2="39138"/>
                        <a14:foregroundMark x1="63111" y1="22759" x2="60000" y2="25517"/>
                        <a14:foregroundMark x1="74667" y1="46034" x2="77111" y2="47069"/>
                        <a14:foregroundMark x1="84222" y1="88448" x2="85667" y2="84483"/>
                        <a14:foregroundMark x1="79222" y1="88621" x2="78667" y2="86207"/>
                        <a14:foregroundMark x1="52667" y1="61724" x2="52667" y2="61724"/>
                        <a14:foregroundMark x1="38222" y1="44483" x2="38222" y2="44483"/>
                        <a14:foregroundMark x1="19444" y1="64828" x2="19444" y2="64828"/>
                        <a14:foregroundMark x1="22556" y1="84310" x2="22556" y2="84310"/>
                        <a14:foregroundMark x1="12000" y1="25517" x2="12000" y2="25517"/>
                        <a14:foregroundMark x1="12667" y1="27586" x2="12667" y2="27586"/>
                        <a14:foregroundMark x1="13333" y1="27414" x2="12111" y2="24138"/>
                        <a14:foregroundMark x1="27111" y1="21379" x2="28111" y2="17241"/>
                        <a14:foregroundMark x1="25111" y1="23966" x2="28111" y2="23448"/>
                        <a14:foregroundMark x1="40778" y1="48966" x2="40333" y2="46034"/>
                        <a14:foregroundMark x1="8444" y1="18448" x2="8000" y2="239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168" y="1147713"/>
            <a:ext cx="1696826" cy="109351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2F67AF2-B89A-2ACC-B27F-CAE75B6B8D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97" b="90000" l="3444" r="90000">
                        <a14:foregroundMark x1="15333" y1="14655" x2="23556" y2="14655"/>
                        <a14:foregroundMark x1="27111" y1="19310" x2="26778" y2="12931"/>
                        <a14:foregroundMark x1="56889" y1="40172" x2="52556" y2="39138"/>
                        <a14:foregroundMark x1="63111" y1="22759" x2="60000" y2="25517"/>
                        <a14:foregroundMark x1="74667" y1="46034" x2="77111" y2="47069"/>
                        <a14:foregroundMark x1="84222" y1="88448" x2="85667" y2="84483"/>
                        <a14:foregroundMark x1="79222" y1="88621" x2="78667" y2="86207"/>
                        <a14:foregroundMark x1="52667" y1="61724" x2="52667" y2="61724"/>
                        <a14:foregroundMark x1="38222" y1="44483" x2="38222" y2="44483"/>
                        <a14:foregroundMark x1="19444" y1="64828" x2="19444" y2="64828"/>
                        <a14:foregroundMark x1="22556" y1="84310" x2="22556" y2="84310"/>
                        <a14:foregroundMark x1="12000" y1="25517" x2="12000" y2="25517"/>
                        <a14:foregroundMark x1="12667" y1="27586" x2="12667" y2="27586"/>
                        <a14:foregroundMark x1="13333" y1="27414" x2="12111" y2="24138"/>
                        <a14:foregroundMark x1="27111" y1="21379" x2="28111" y2="17241"/>
                        <a14:foregroundMark x1="25111" y1="23966" x2="28111" y2="23448"/>
                        <a14:foregroundMark x1="40778" y1="48966" x2="40333" y2="46034"/>
                        <a14:foregroundMark x1="8444" y1="18448" x2="8000" y2="239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416" y="1141624"/>
            <a:ext cx="1696826" cy="109351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A8D1F03-4F39-1EE1-78D2-35C14017F4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97" b="90000" l="3444" r="90000">
                        <a14:foregroundMark x1="15333" y1="14655" x2="23556" y2="14655"/>
                        <a14:foregroundMark x1="27111" y1="19310" x2="26778" y2="12931"/>
                        <a14:foregroundMark x1="56889" y1="40172" x2="52556" y2="39138"/>
                        <a14:foregroundMark x1="63111" y1="22759" x2="60000" y2="25517"/>
                        <a14:foregroundMark x1="74667" y1="46034" x2="77111" y2="47069"/>
                        <a14:foregroundMark x1="84222" y1="88448" x2="85667" y2="84483"/>
                        <a14:foregroundMark x1="79222" y1="88621" x2="78667" y2="86207"/>
                        <a14:foregroundMark x1="52667" y1="61724" x2="52667" y2="61724"/>
                        <a14:foregroundMark x1="38222" y1="44483" x2="38222" y2="44483"/>
                        <a14:foregroundMark x1="19444" y1="64828" x2="19444" y2="64828"/>
                        <a14:foregroundMark x1="22556" y1="84310" x2="22556" y2="84310"/>
                        <a14:foregroundMark x1="12000" y1="25517" x2="12000" y2="25517"/>
                        <a14:foregroundMark x1="12667" y1="27586" x2="12667" y2="27586"/>
                        <a14:foregroundMark x1="13333" y1="27414" x2="12111" y2="24138"/>
                        <a14:foregroundMark x1="27111" y1="21379" x2="28111" y2="17241"/>
                        <a14:foregroundMark x1="25111" y1="23966" x2="28111" y2="23448"/>
                        <a14:foregroundMark x1="40778" y1="48966" x2="40333" y2="46034"/>
                        <a14:foregroundMark x1="8444" y1="18448" x2="8000" y2="239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242" y="1172949"/>
            <a:ext cx="1696826" cy="109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014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7B94A21-24F9-C836-6ED5-9725EAE132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Овал 4">
            <a:extLst>
              <a:ext uri="{FF2B5EF4-FFF2-40B4-BE49-F238E27FC236}">
                <a16:creationId xmlns:a16="http://schemas.microsoft.com/office/drawing/2014/main" id="{9D0DB9ED-98D0-4C02-4EB6-6B6196E41917}"/>
              </a:ext>
            </a:extLst>
          </p:cNvPr>
          <p:cNvSpPr/>
          <p:nvPr/>
        </p:nvSpPr>
        <p:spPr>
          <a:xfrm>
            <a:off x="9394095" y="2159917"/>
            <a:ext cx="2881318" cy="253816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dirty="0"/>
              <a:t>10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F5517ED-37E1-CB14-8DF9-B309F9D82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4889" r="90000">
                        <a14:foregroundMark x1="29000" y1="37980" x2="29222" y2="35354"/>
                        <a14:foregroundMark x1="13889" y1="45253" x2="13111" y2="41919"/>
                        <a14:foregroundMark x1="5556" y1="34242" x2="5556" y2="31616"/>
                        <a14:foregroundMark x1="52000" y1="64646" x2="47667" y2="58990"/>
                        <a14:foregroundMark x1="41778" y1="67879" x2="42333" y2="62020"/>
                        <a14:foregroundMark x1="43556" y1="62222" x2="54333" y2="70000"/>
                        <a14:foregroundMark x1="30111" y1="31616" x2="29333" y2="35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231" y="657912"/>
            <a:ext cx="1893931" cy="208332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C51EA82-E6BB-546C-9992-B83CF80903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4889" r="90000">
                        <a14:foregroundMark x1="29000" y1="37980" x2="29222" y2="35354"/>
                        <a14:foregroundMark x1="13889" y1="45253" x2="13111" y2="41919"/>
                        <a14:foregroundMark x1="5556" y1="34242" x2="5556" y2="31616"/>
                        <a14:foregroundMark x1="52000" y1="64646" x2="47667" y2="58990"/>
                        <a14:foregroundMark x1="41778" y1="67879" x2="42333" y2="62020"/>
                        <a14:foregroundMark x1="43556" y1="62222" x2="54333" y2="70000"/>
                        <a14:foregroundMark x1="30111" y1="31616" x2="29333" y2="35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221" y="2357486"/>
            <a:ext cx="1893931" cy="208332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77E3FEC-7BB1-298A-6AD0-A98E645D6D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4889" r="90000">
                        <a14:foregroundMark x1="29000" y1="37980" x2="29222" y2="35354"/>
                        <a14:foregroundMark x1="13889" y1="45253" x2="13111" y2="41919"/>
                        <a14:foregroundMark x1="5556" y1="34242" x2="5556" y2="31616"/>
                        <a14:foregroundMark x1="52000" y1="64646" x2="47667" y2="58990"/>
                        <a14:foregroundMark x1="41778" y1="67879" x2="42333" y2="62020"/>
                        <a14:foregroundMark x1="43556" y1="62222" x2="54333" y2="70000"/>
                        <a14:foregroundMark x1="30111" y1="31616" x2="29333" y2="35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100" y="2387338"/>
            <a:ext cx="1893931" cy="208332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09EAA61-CCB9-A893-7184-54B7B9AF0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4889" r="90000">
                        <a14:foregroundMark x1="29000" y1="37980" x2="29222" y2="35354"/>
                        <a14:foregroundMark x1="13889" y1="45253" x2="13111" y2="41919"/>
                        <a14:foregroundMark x1="5556" y1="34242" x2="5556" y2="31616"/>
                        <a14:foregroundMark x1="52000" y1="64646" x2="47667" y2="58990"/>
                        <a14:foregroundMark x1="41778" y1="67879" x2="42333" y2="62020"/>
                        <a14:foregroundMark x1="43556" y1="62222" x2="54333" y2="70000"/>
                        <a14:foregroundMark x1="30111" y1="31616" x2="29333" y2="35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143" y="4116764"/>
            <a:ext cx="1893931" cy="208332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E38EE74-61AB-4572-36FC-D342E69BD3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4889" r="90000">
                        <a14:foregroundMark x1="29000" y1="37980" x2="29222" y2="35354"/>
                        <a14:foregroundMark x1="13889" y1="45253" x2="13111" y2="41919"/>
                        <a14:foregroundMark x1="5556" y1="34242" x2="5556" y2="31616"/>
                        <a14:foregroundMark x1="52000" y1="64646" x2="47667" y2="58990"/>
                        <a14:foregroundMark x1="41778" y1="67879" x2="42333" y2="62020"/>
                        <a14:foregroundMark x1="43556" y1="62222" x2="54333" y2="70000"/>
                        <a14:foregroundMark x1="30111" y1="31616" x2="29333" y2="35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2928" y="4201801"/>
            <a:ext cx="1893931" cy="208332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407113D-AC27-395E-FF18-45F9381C6A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4889" r="90000">
                        <a14:foregroundMark x1="29000" y1="37980" x2="29222" y2="35354"/>
                        <a14:foregroundMark x1="13889" y1="45253" x2="13111" y2="41919"/>
                        <a14:foregroundMark x1="5556" y1="34242" x2="5556" y2="31616"/>
                        <a14:foregroundMark x1="52000" y1="64646" x2="47667" y2="58990"/>
                        <a14:foregroundMark x1="41778" y1="67879" x2="42333" y2="62020"/>
                        <a14:foregroundMark x1="43556" y1="62222" x2="54333" y2="70000"/>
                        <a14:foregroundMark x1="30111" y1="31616" x2="29333" y2="35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533" y="4201801"/>
            <a:ext cx="1893931" cy="208332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C8E5D42-4021-0AAB-D59D-64C74F58F1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4889" r="90000">
                        <a14:foregroundMark x1="29000" y1="37980" x2="29222" y2="35354"/>
                        <a14:foregroundMark x1="13889" y1="45253" x2="13111" y2="41919"/>
                        <a14:foregroundMark x1="5556" y1="34242" x2="5556" y2="31616"/>
                        <a14:foregroundMark x1="52000" y1="64646" x2="47667" y2="58990"/>
                        <a14:foregroundMark x1="41778" y1="67879" x2="42333" y2="62020"/>
                        <a14:foregroundMark x1="43556" y1="62222" x2="54333" y2="70000"/>
                        <a14:foregroundMark x1="30111" y1="31616" x2="29333" y2="35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7979" y="4201801"/>
            <a:ext cx="1893931" cy="208332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4F67E1C-C461-0EA7-25AF-E4691E855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4889" r="90000">
                        <a14:foregroundMark x1="29000" y1="37980" x2="29222" y2="35354"/>
                        <a14:foregroundMark x1="13889" y1="45253" x2="13111" y2="41919"/>
                        <a14:foregroundMark x1="5556" y1="34242" x2="5556" y2="31616"/>
                        <a14:foregroundMark x1="52000" y1="64646" x2="47667" y2="58990"/>
                        <a14:foregroundMark x1="41778" y1="67879" x2="42333" y2="62020"/>
                        <a14:foregroundMark x1="43556" y1="62222" x2="54333" y2="70000"/>
                        <a14:foregroundMark x1="30111" y1="31616" x2="29333" y2="35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325" y="596148"/>
            <a:ext cx="1893931" cy="2083324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AC16F79-72AB-3CF3-5FCE-94D38A5D06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4889" r="90000">
                        <a14:foregroundMark x1="29000" y1="37980" x2="29222" y2="35354"/>
                        <a14:foregroundMark x1="13889" y1="45253" x2="13111" y2="41919"/>
                        <a14:foregroundMark x1="5556" y1="34242" x2="5556" y2="31616"/>
                        <a14:foregroundMark x1="52000" y1="64646" x2="47667" y2="58990"/>
                        <a14:foregroundMark x1="41778" y1="67879" x2="42333" y2="62020"/>
                        <a14:foregroundMark x1="43556" y1="62222" x2="54333" y2="70000"/>
                        <a14:foregroundMark x1="30111" y1="31616" x2="29333" y2="35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402" y="657912"/>
            <a:ext cx="1893931" cy="208332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8886AD6-0480-AE6B-1422-5892080C30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4889" r="90000">
                        <a14:foregroundMark x1="29000" y1="37980" x2="29222" y2="35354"/>
                        <a14:foregroundMark x1="13889" y1="45253" x2="13111" y2="41919"/>
                        <a14:foregroundMark x1="5556" y1="34242" x2="5556" y2="31616"/>
                        <a14:foregroundMark x1="52000" y1="64646" x2="47667" y2="58990"/>
                        <a14:foregroundMark x1="41778" y1="67879" x2="42333" y2="62020"/>
                        <a14:foregroundMark x1="43556" y1="62222" x2="54333" y2="70000"/>
                        <a14:foregroundMark x1="30111" y1="31616" x2="29333" y2="35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479" y="583088"/>
            <a:ext cx="1893931" cy="208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806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28A17AD-522C-0B3D-127A-D4094E4CBF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3A1DF29-73CC-A6AE-88CB-3445E9EB8B3C}"/>
              </a:ext>
            </a:extLst>
          </p:cNvPr>
          <p:cNvSpPr/>
          <p:nvPr/>
        </p:nvSpPr>
        <p:spPr>
          <a:xfrm>
            <a:off x="3434861" y="2486568"/>
            <a:ext cx="5115249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7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Молодцы!!!</a:t>
            </a:r>
          </a:p>
        </p:txBody>
      </p:sp>
    </p:spTree>
    <p:extLst>
      <p:ext uri="{BB962C8B-B14F-4D97-AF65-F5344CB8AC3E}">
        <p14:creationId xmlns:p14="http://schemas.microsoft.com/office/powerpoint/2010/main" val="182918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75B1B41-DE58-CF09-1177-0D7D3EE9B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Овал 3">
            <a:extLst>
              <a:ext uri="{FF2B5EF4-FFF2-40B4-BE49-F238E27FC236}">
                <a16:creationId xmlns:a16="http://schemas.microsoft.com/office/drawing/2014/main" id="{251CD4E9-C33C-6C6C-CA1B-8AEDF782949B}"/>
              </a:ext>
            </a:extLst>
          </p:cNvPr>
          <p:cNvSpPr/>
          <p:nvPr/>
        </p:nvSpPr>
        <p:spPr>
          <a:xfrm>
            <a:off x="9208414" y="1968983"/>
            <a:ext cx="2983586" cy="250875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dirty="0"/>
              <a:t>1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9BD7F19-7EF8-4384-A411-997F142C32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75" b="99500" l="10333" r="90333">
                        <a14:foregroundMark x1="36000" y1="29250" x2="35222" y2="18125"/>
                        <a14:foregroundMark x1="35222" y1="18125" x2="35222" y2="18125"/>
                        <a14:foregroundMark x1="51333" y1="30125" x2="51333" y2="27375"/>
                        <a14:foregroundMark x1="55444" y1="32500" x2="57222" y2="30375"/>
                        <a14:foregroundMark x1="62889" y1="14125" x2="65778" y2="8875"/>
                        <a14:foregroundMark x1="68333" y1="7500" x2="69556" y2="10000"/>
                        <a14:foregroundMark x1="53556" y1="70500" x2="51222" y2="66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931" y="1310325"/>
            <a:ext cx="4052446" cy="360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704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102D484-CCFA-FCBB-8F45-C8A0B288A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Овал 2">
            <a:extLst>
              <a:ext uri="{FF2B5EF4-FFF2-40B4-BE49-F238E27FC236}">
                <a16:creationId xmlns:a16="http://schemas.microsoft.com/office/drawing/2014/main" id="{538846BA-6060-3208-89B2-7B01D702CA76}"/>
              </a:ext>
            </a:extLst>
          </p:cNvPr>
          <p:cNvSpPr/>
          <p:nvPr/>
        </p:nvSpPr>
        <p:spPr>
          <a:xfrm>
            <a:off x="9043449" y="1925303"/>
            <a:ext cx="3032288" cy="2382746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dirty="0"/>
              <a:t>2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DD799D6-9BA5-61A0-5115-6B5B941C2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491" y="1731291"/>
            <a:ext cx="2147738" cy="293237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592D2A-7C93-D8BC-2381-249AE4F53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955" y="1731290"/>
            <a:ext cx="2147739" cy="293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151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07CA7AA-7FCA-93C1-13F4-7F67F695C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Овал 2">
            <a:extLst>
              <a:ext uri="{FF2B5EF4-FFF2-40B4-BE49-F238E27FC236}">
                <a16:creationId xmlns:a16="http://schemas.microsoft.com/office/drawing/2014/main" id="{BE10CB26-181A-4410-D204-1CF0A1DA8FA5}"/>
              </a:ext>
            </a:extLst>
          </p:cNvPr>
          <p:cNvSpPr/>
          <p:nvPr/>
        </p:nvSpPr>
        <p:spPr>
          <a:xfrm>
            <a:off x="9318394" y="2320172"/>
            <a:ext cx="2873606" cy="221765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dirty="0"/>
              <a:t>3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D65706E-C66F-251D-4CA9-3FD5BBB1A3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7667" y1="39875" x2="48444" y2="42250"/>
                        <a14:foregroundMark x1="55333" y1="44125" x2="55333" y2="47750"/>
                        <a14:foregroundMark x1="67889" y1="65125" x2="72111" y2="68875"/>
                        <a14:foregroundMark x1="37222" y1="56500" x2="34556" y2="61250"/>
                        <a14:foregroundMark x1="53333" y1="45750" x2="52000" y2="47500"/>
                        <a14:foregroundMark x1="74111" y1="64250" x2="76889" y2="61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630" y="702732"/>
            <a:ext cx="3219745" cy="286199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DF90D86-2950-2EBD-F163-81D27E209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7667" y1="39875" x2="48444" y2="42250"/>
                        <a14:foregroundMark x1="55333" y1="44125" x2="55333" y2="47750"/>
                        <a14:foregroundMark x1="67889" y1="65125" x2="72111" y2="68875"/>
                        <a14:foregroundMark x1="37222" y1="56500" x2="34556" y2="61250"/>
                        <a14:foregroundMark x1="53333" y1="45750" x2="52000" y2="47500"/>
                        <a14:foregroundMark x1="74111" y1="64250" x2="76889" y2="61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230" y="2684283"/>
            <a:ext cx="3219745" cy="28619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87529A4-058B-0045-01C1-48002108F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7667" y1="39875" x2="48444" y2="42250"/>
                        <a14:foregroundMark x1="55333" y1="44125" x2="55333" y2="47750"/>
                        <a14:foregroundMark x1="67889" y1="65125" x2="72111" y2="68875"/>
                        <a14:foregroundMark x1="37222" y1="56500" x2="34556" y2="61250"/>
                        <a14:foregroundMark x1="53333" y1="45750" x2="52000" y2="47500"/>
                        <a14:foregroundMark x1="74111" y1="64250" x2="76889" y2="61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376" y="702732"/>
            <a:ext cx="3219745" cy="286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522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4AA29F-2CC4-D687-86B9-B5A400E07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Овал 2">
            <a:extLst>
              <a:ext uri="{FF2B5EF4-FFF2-40B4-BE49-F238E27FC236}">
                <a16:creationId xmlns:a16="http://schemas.microsoft.com/office/drawing/2014/main" id="{7437AF63-84C9-BCC3-4AAD-A8DFD0341024}"/>
              </a:ext>
            </a:extLst>
          </p:cNvPr>
          <p:cNvSpPr/>
          <p:nvPr/>
        </p:nvSpPr>
        <p:spPr>
          <a:xfrm>
            <a:off x="9230894" y="2022049"/>
            <a:ext cx="2571948" cy="2302496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dirty="0"/>
              <a:t>4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34F715-CB6E-6B5E-3819-D40B4774D4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36" b="93846" l="5111" r="95889">
                        <a14:foregroundMark x1="19000" y1="17564" x2="17333" y2="27949"/>
                        <a14:foregroundMark x1="44333" y1="9103" x2="50111" y2="7436"/>
                        <a14:foregroundMark x1="7778" y1="23333" x2="5333" y2="38205"/>
                        <a14:foregroundMark x1="41444" y1="17564" x2="42111" y2="21538"/>
                        <a14:foregroundMark x1="36333" y1="20513" x2="36111" y2="21410"/>
                        <a14:foregroundMark x1="55444" y1="15513" x2="57111" y2="16667"/>
                        <a14:foregroundMark x1="52111" y1="19744" x2="51667" y2="20256"/>
                        <a14:foregroundMark x1="95111" y1="42051" x2="95889" y2="34872"/>
                        <a14:foregroundMark x1="53333" y1="93333" x2="59444" y2="93846"/>
                        <a14:foregroundMark x1="38444" y1="79487" x2="43333" y2="79615"/>
                        <a14:foregroundMark x1="13667" y1="62949" x2="18667" y2="67692"/>
                        <a14:foregroundMark x1="69667" y1="76410" x2="70222" y2="73077"/>
                        <a14:foregroundMark x1="67778" y1="62821" x2="68333" y2="63077"/>
                        <a14:foregroundMark x1="36111" y1="36923" x2="41667" y2="36923"/>
                        <a14:foregroundMark x1="63111" y1="34487" x2="63667" y2="339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703" y="827200"/>
            <a:ext cx="2512606" cy="21775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3D9D01D-3023-45C7-21A6-ED84192D0A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36" b="93846" l="5111" r="95889">
                        <a14:foregroundMark x1="19000" y1="17564" x2="17333" y2="27949"/>
                        <a14:foregroundMark x1="44333" y1="9103" x2="50111" y2="7436"/>
                        <a14:foregroundMark x1="7778" y1="23333" x2="5333" y2="38205"/>
                        <a14:foregroundMark x1="41444" y1="17564" x2="42111" y2="21538"/>
                        <a14:foregroundMark x1="36333" y1="20513" x2="36111" y2="21410"/>
                        <a14:foregroundMark x1="55444" y1="15513" x2="57111" y2="16667"/>
                        <a14:foregroundMark x1="52111" y1="19744" x2="51667" y2="20256"/>
                        <a14:foregroundMark x1="95111" y1="42051" x2="95889" y2="34872"/>
                        <a14:foregroundMark x1="53333" y1="93333" x2="59444" y2="93846"/>
                        <a14:foregroundMark x1="38444" y1="79487" x2="43333" y2="79615"/>
                        <a14:foregroundMark x1="13667" y1="62949" x2="18667" y2="67692"/>
                        <a14:foregroundMark x1="69667" y1="76410" x2="70222" y2="73077"/>
                        <a14:foregroundMark x1="67778" y1="62821" x2="68333" y2="63077"/>
                        <a14:foregroundMark x1="36111" y1="36923" x2="41667" y2="36923"/>
                        <a14:foregroundMark x1="63111" y1="34487" x2="63667" y2="339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190" y="3399541"/>
            <a:ext cx="2512606" cy="217759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7DEFDAF-73EF-DE30-44E9-BF43B21A60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36" b="93846" l="5111" r="95889">
                        <a14:foregroundMark x1="19000" y1="17564" x2="17333" y2="27949"/>
                        <a14:foregroundMark x1="44333" y1="9103" x2="50111" y2="7436"/>
                        <a14:foregroundMark x1="7778" y1="23333" x2="5333" y2="38205"/>
                        <a14:foregroundMark x1="41444" y1="17564" x2="42111" y2="21538"/>
                        <a14:foregroundMark x1="36333" y1="20513" x2="36111" y2="21410"/>
                        <a14:foregroundMark x1="55444" y1="15513" x2="57111" y2="16667"/>
                        <a14:foregroundMark x1="52111" y1="19744" x2="51667" y2="20256"/>
                        <a14:foregroundMark x1="95111" y1="42051" x2="95889" y2="34872"/>
                        <a14:foregroundMark x1="53333" y1="93333" x2="59444" y2="93846"/>
                        <a14:foregroundMark x1="38444" y1="79487" x2="43333" y2="79615"/>
                        <a14:foregroundMark x1="13667" y1="62949" x2="18667" y2="67692"/>
                        <a14:foregroundMark x1="69667" y1="76410" x2="70222" y2="73077"/>
                        <a14:foregroundMark x1="67778" y1="62821" x2="68333" y2="63077"/>
                        <a14:foregroundMark x1="36111" y1="36923" x2="41667" y2="36923"/>
                        <a14:foregroundMark x1="63111" y1="34487" x2="63667" y2="339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703" y="3429000"/>
            <a:ext cx="2512606" cy="217759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5EC4B59-CF60-4085-326F-9BBDEF163E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36" b="93846" l="5111" r="95889">
                        <a14:foregroundMark x1="19000" y1="17564" x2="17333" y2="27949"/>
                        <a14:foregroundMark x1="44333" y1="9103" x2="50111" y2="7436"/>
                        <a14:foregroundMark x1="7778" y1="23333" x2="5333" y2="38205"/>
                        <a14:foregroundMark x1="41444" y1="17564" x2="42111" y2="21538"/>
                        <a14:foregroundMark x1="36333" y1="20513" x2="36111" y2="21410"/>
                        <a14:foregroundMark x1="55444" y1="15513" x2="57111" y2="16667"/>
                        <a14:foregroundMark x1="52111" y1="19744" x2="51667" y2="20256"/>
                        <a14:foregroundMark x1="95111" y1="42051" x2="95889" y2="34872"/>
                        <a14:foregroundMark x1="53333" y1="93333" x2="59444" y2="93846"/>
                        <a14:foregroundMark x1="38444" y1="79487" x2="43333" y2="79615"/>
                        <a14:foregroundMark x1="13667" y1="62949" x2="18667" y2="67692"/>
                        <a14:foregroundMark x1="69667" y1="76410" x2="70222" y2="73077"/>
                        <a14:foregroundMark x1="67778" y1="62821" x2="68333" y2="63077"/>
                        <a14:foregroundMark x1="36111" y1="36923" x2="41667" y2="36923"/>
                        <a14:foregroundMark x1="63111" y1="34487" x2="63667" y2="339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190" y="827200"/>
            <a:ext cx="2512606" cy="217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5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DD2AFA4-4443-6B80-58AD-52EA191DCA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Овал 2">
            <a:extLst>
              <a:ext uri="{FF2B5EF4-FFF2-40B4-BE49-F238E27FC236}">
                <a16:creationId xmlns:a16="http://schemas.microsoft.com/office/drawing/2014/main" id="{49BF8E3D-F51C-A5F5-C709-9686E935F643}"/>
              </a:ext>
            </a:extLst>
          </p:cNvPr>
          <p:cNvSpPr/>
          <p:nvPr/>
        </p:nvSpPr>
        <p:spPr>
          <a:xfrm>
            <a:off x="9148710" y="2082147"/>
            <a:ext cx="3043289" cy="250988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dirty="0"/>
              <a:t>5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074408-9BFC-73E0-DECA-2C2BE4727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8" b="94293" l="9918" r="89946">
                        <a14:foregroundMark x1="48505" y1="35190" x2="48234" y2="39538"/>
                        <a14:foregroundMark x1="66984" y1="40489" x2="68342" y2="45516"/>
                        <a14:foregroundMark x1="39946" y1="45109" x2="45924" y2="48098"/>
                        <a14:foregroundMark x1="64130" y1="53261" x2="71332" y2="53397"/>
                        <a14:foregroundMark x1="59511" y1="90082" x2="63995" y2="86957"/>
                        <a14:foregroundMark x1="30027" y1="90897" x2="36549" y2="88315"/>
                        <a14:foregroundMark x1="27989" y1="62228" x2="30978" y2="66440"/>
                        <a14:foregroundMark x1="26495" y1="75000" x2="24592" y2="824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307" y="608818"/>
            <a:ext cx="2509888" cy="250988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A8DF2CE-F025-7229-4C61-06AF65E232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8" b="94293" l="9918" r="89946">
                        <a14:foregroundMark x1="48505" y1="35190" x2="48234" y2="39538"/>
                        <a14:foregroundMark x1="66984" y1="40489" x2="68342" y2="45516"/>
                        <a14:foregroundMark x1="39946" y1="45109" x2="45924" y2="48098"/>
                        <a14:foregroundMark x1="64130" y1="53261" x2="71332" y2="53397"/>
                        <a14:foregroundMark x1="59511" y1="90082" x2="63995" y2="86957"/>
                        <a14:foregroundMark x1="30027" y1="90897" x2="36549" y2="88315"/>
                        <a14:foregroundMark x1="27989" y1="62228" x2="30978" y2="66440"/>
                        <a14:foregroundMark x1="26495" y1="75000" x2="24592" y2="824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919" y="2032070"/>
            <a:ext cx="2509888" cy="250988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1E85E16-A662-8869-6689-C0D5E8FB29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8" b="94293" l="9918" r="89946">
                        <a14:foregroundMark x1="48505" y1="35190" x2="48234" y2="39538"/>
                        <a14:foregroundMark x1="66984" y1="40489" x2="68342" y2="45516"/>
                        <a14:foregroundMark x1="39946" y1="45109" x2="45924" y2="48098"/>
                        <a14:foregroundMark x1="64130" y1="53261" x2="71332" y2="53397"/>
                        <a14:foregroundMark x1="59511" y1="90082" x2="63995" y2="86957"/>
                        <a14:foregroundMark x1="30027" y1="90897" x2="36549" y2="88315"/>
                        <a14:foregroundMark x1="27989" y1="62228" x2="30978" y2="66440"/>
                        <a14:foregroundMark x1="26495" y1="75000" x2="24592" y2="824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004" y="3455321"/>
            <a:ext cx="2509888" cy="250988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F41A799-D90A-ABD0-2624-5D5466FEB4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8" b="94293" l="9918" r="89946">
                        <a14:foregroundMark x1="48505" y1="35190" x2="48234" y2="39538"/>
                        <a14:foregroundMark x1="66984" y1="40489" x2="68342" y2="45516"/>
                        <a14:foregroundMark x1="39946" y1="45109" x2="45924" y2="48098"/>
                        <a14:foregroundMark x1="64130" y1="53261" x2="71332" y2="53397"/>
                        <a14:foregroundMark x1="59511" y1="90082" x2="63995" y2="86957"/>
                        <a14:foregroundMark x1="30027" y1="90897" x2="36549" y2="88315"/>
                        <a14:foregroundMark x1="27989" y1="62228" x2="30978" y2="66440"/>
                        <a14:foregroundMark x1="26495" y1="75000" x2="24592" y2="824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822" y="3392474"/>
            <a:ext cx="2509888" cy="250988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0181233-ADC7-DF8A-511D-6F815CEFD0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8" b="94293" l="9918" r="89946">
                        <a14:foregroundMark x1="48505" y1="35190" x2="48234" y2="39538"/>
                        <a14:foregroundMark x1="66984" y1="40489" x2="68342" y2="45516"/>
                        <a14:foregroundMark x1="39946" y1="45109" x2="45924" y2="48098"/>
                        <a14:foregroundMark x1="64130" y1="53261" x2="71332" y2="53397"/>
                        <a14:foregroundMark x1="59511" y1="90082" x2="63995" y2="86957"/>
                        <a14:foregroundMark x1="30027" y1="90897" x2="36549" y2="88315"/>
                        <a14:foregroundMark x1="27989" y1="62228" x2="30978" y2="66440"/>
                        <a14:foregroundMark x1="26495" y1="75000" x2="24592" y2="824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683" y="608818"/>
            <a:ext cx="2509888" cy="250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300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2E00600-C4A5-5A1E-72DF-2BBE832C9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Овал 2">
            <a:extLst>
              <a:ext uri="{FF2B5EF4-FFF2-40B4-BE49-F238E27FC236}">
                <a16:creationId xmlns:a16="http://schemas.microsoft.com/office/drawing/2014/main" id="{18B2D22A-BC41-EF6F-412E-8C71D4DC902D}"/>
              </a:ext>
            </a:extLst>
          </p:cNvPr>
          <p:cNvSpPr/>
          <p:nvPr/>
        </p:nvSpPr>
        <p:spPr>
          <a:xfrm>
            <a:off x="9045016" y="1767527"/>
            <a:ext cx="3146983" cy="2886958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dirty="0"/>
              <a:t>6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B2010D-7C41-108B-0E96-8AD7C32307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793" b="92527" l="9783" r="89946">
                        <a14:foregroundMark x1="59239" y1="14810" x2="60598" y2="21739"/>
                        <a14:foregroundMark x1="80707" y1="25951" x2="86685" y2="24864"/>
                        <a14:foregroundMark x1="60870" y1="54891" x2="72690" y2="58152"/>
                        <a14:foregroundMark x1="12092" y1="57609" x2="19293" y2="52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903" y="609208"/>
            <a:ext cx="2601798" cy="260179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2A6EEE0-1F45-F84C-C2FC-0E0D8051C2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793" b="92527" l="9783" r="89946">
                        <a14:foregroundMark x1="59239" y1="14810" x2="60598" y2="21739"/>
                        <a14:foregroundMark x1="80707" y1="25951" x2="86685" y2="24864"/>
                        <a14:foregroundMark x1="60870" y1="54891" x2="72690" y2="58152"/>
                        <a14:foregroundMark x1="12092" y1="57609" x2="19293" y2="52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503" y="609208"/>
            <a:ext cx="2601798" cy="260179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D5D8326-03A3-82CF-F40D-E744AD8562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793" b="92527" l="9783" r="89946">
                        <a14:foregroundMark x1="59239" y1="14810" x2="60598" y2="21739"/>
                        <a14:foregroundMark x1="80707" y1="25951" x2="86685" y2="24864"/>
                        <a14:foregroundMark x1="60870" y1="54891" x2="72690" y2="58152"/>
                        <a14:foregroundMark x1="12092" y1="57609" x2="19293" y2="52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950" y="625508"/>
            <a:ext cx="2601798" cy="260179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67AE98E-ED7C-BC68-9AA3-D29642A6E8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793" b="92527" l="9783" r="89946">
                        <a14:foregroundMark x1="59239" y1="14810" x2="60598" y2="21739"/>
                        <a14:foregroundMark x1="80707" y1="25951" x2="86685" y2="24864"/>
                        <a14:foregroundMark x1="60870" y1="54891" x2="72690" y2="58152"/>
                        <a14:foregroundMark x1="12092" y1="57609" x2="19293" y2="52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155" y="3130487"/>
            <a:ext cx="2601798" cy="260179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81BBE56-28FE-A7EA-EF3B-92F44B0645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793" b="92527" l="9783" r="89946">
                        <a14:foregroundMark x1="59239" y1="14810" x2="60598" y2="21739"/>
                        <a14:foregroundMark x1="80707" y1="25951" x2="86685" y2="24864"/>
                        <a14:foregroundMark x1="60870" y1="54891" x2="72690" y2="58152"/>
                        <a14:foregroundMark x1="12092" y1="57609" x2="19293" y2="52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103" y="3163087"/>
            <a:ext cx="2601798" cy="260179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161832D-FDF4-6CD5-A23A-2BE73E7F1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793" b="92527" l="9783" r="89946">
                        <a14:foregroundMark x1="59239" y1="14810" x2="60598" y2="21739"/>
                        <a14:foregroundMark x1="80707" y1="25951" x2="86685" y2="24864"/>
                        <a14:foregroundMark x1="60870" y1="54891" x2="72690" y2="58152"/>
                        <a14:foregroundMark x1="12092" y1="57609" x2="19293" y2="52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956" y="3211006"/>
            <a:ext cx="2601798" cy="260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13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8CF02D4-9A80-3E97-FB33-9234CE7202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Овал 2">
            <a:extLst>
              <a:ext uri="{FF2B5EF4-FFF2-40B4-BE49-F238E27FC236}">
                <a16:creationId xmlns:a16="http://schemas.microsoft.com/office/drawing/2014/main" id="{73C6DAE7-4A10-CEEC-757B-00562D3022FB}"/>
              </a:ext>
            </a:extLst>
          </p:cNvPr>
          <p:cNvSpPr/>
          <p:nvPr/>
        </p:nvSpPr>
        <p:spPr>
          <a:xfrm>
            <a:off x="9466081" y="1788737"/>
            <a:ext cx="2807617" cy="2462752"/>
          </a:xfrm>
          <a:prstGeom prst="ellips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dirty="0"/>
              <a:t>7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1FCFC6-5247-CCB9-4FB5-FF63882374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15" b="92788" l="10444" r="90444">
                        <a14:foregroundMark x1="27222" y1="19904" x2="26556" y2="23750"/>
                        <a14:foregroundMark x1="44667" y1="29038" x2="44222" y2="33269"/>
                        <a14:foregroundMark x1="27222" y1="37115" x2="28333" y2="368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736" y="876684"/>
            <a:ext cx="1982348" cy="229071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A6B26F-AD58-9486-3965-93827FC599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15" b="92788" l="10444" r="90444">
                        <a14:foregroundMark x1="27222" y1="19904" x2="26556" y2="23750"/>
                        <a14:foregroundMark x1="44667" y1="29038" x2="44222" y2="33269"/>
                        <a14:foregroundMark x1="27222" y1="37115" x2="28333" y2="368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417" y="3294664"/>
            <a:ext cx="1982348" cy="229071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D3CCCC5-9F57-9203-47FB-B979D2B4F9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15" b="92788" l="10444" r="90444">
                        <a14:foregroundMark x1="27222" y1="19904" x2="26556" y2="23750"/>
                        <a14:foregroundMark x1="44667" y1="29038" x2="44222" y2="33269"/>
                        <a14:foregroundMark x1="27222" y1="37115" x2="28333" y2="368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327" y="3294664"/>
            <a:ext cx="1982348" cy="229071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CAA8107-9719-34C6-72CC-2BD9994AC4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15" b="92788" l="10444" r="90444">
                        <a14:foregroundMark x1="27222" y1="19904" x2="26556" y2="23750"/>
                        <a14:foregroundMark x1="44667" y1="29038" x2="44222" y2="33269"/>
                        <a14:foregroundMark x1="27222" y1="37115" x2="28333" y2="368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080" y="3294664"/>
            <a:ext cx="1982348" cy="229071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3116B0B-2F40-3ACC-CDF5-435B3262DA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15" b="92788" l="10444" r="90444">
                        <a14:foregroundMark x1="27222" y1="19904" x2="26556" y2="23750"/>
                        <a14:foregroundMark x1="44667" y1="29038" x2="44222" y2="33269"/>
                        <a14:foregroundMark x1="27222" y1="37115" x2="28333" y2="368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103" y="3294664"/>
            <a:ext cx="1982348" cy="229071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21BEF36-C149-22D9-46E6-F2729D1C8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15" b="92788" l="10444" r="90444">
                        <a14:foregroundMark x1="27222" y1="19904" x2="26556" y2="23750"/>
                        <a14:foregroundMark x1="44667" y1="29038" x2="44222" y2="33269"/>
                        <a14:foregroundMark x1="27222" y1="37115" x2="28333" y2="368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906" y="876684"/>
            <a:ext cx="1982348" cy="229071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DF89387-87D9-2E01-4E32-9A08B8CE9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15" b="92788" l="10444" r="90444">
                        <a14:foregroundMark x1="27222" y1="19904" x2="26556" y2="23750"/>
                        <a14:foregroundMark x1="44667" y1="29038" x2="44222" y2="33269"/>
                        <a14:foregroundMark x1="27222" y1="37115" x2="28333" y2="368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778" y="876684"/>
            <a:ext cx="1982348" cy="229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289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95B2A98-5F98-B2BD-8DAF-7640EA553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Овал 2">
            <a:extLst>
              <a:ext uri="{FF2B5EF4-FFF2-40B4-BE49-F238E27FC236}">
                <a16:creationId xmlns:a16="http://schemas.microsoft.com/office/drawing/2014/main" id="{6819686A-526C-030F-19A0-F23121DE3FFC}"/>
              </a:ext>
            </a:extLst>
          </p:cNvPr>
          <p:cNvSpPr/>
          <p:nvPr/>
        </p:nvSpPr>
        <p:spPr>
          <a:xfrm>
            <a:off x="9263994" y="1725105"/>
            <a:ext cx="3021292" cy="2736129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dirty="0"/>
              <a:t>8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1D67E8-3937-D1CC-0235-76AB45B5C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764" y="782425"/>
            <a:ext cx="2121031" cy="188536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69BC85-40DB-515C-AEBA-38E65219D8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249" y="782425"/>
            <a:ext cx="2121031" cy="188536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4D2EB4A-4313-34EF-9108-2F04951BC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3311" y="782425"/>
            <a:ext cx="2121031" cy="188536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E45269B-0FAB-62D7-CD1F-0CAAB2B422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249" y="782425"/>
            <a:ext cx="2121031" cy="188536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32B5F4D-1B30-30CD-0D0C-63321949CB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764" y="3044267"/>
            <a:ext cx="2121031" cy="188536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BA8065E-E87B-D374-4C24-DDB1D389D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248" y="3044268"/>
            <a:ext cx="2121031" cy="188536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C487C87-0F50-0954-8A6B-55E8DAF749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577" y="3044268"/>
            <a:ext cx="2121031" cy="188536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1FEE0E2-BF8C-C655-33A3-A78E7EF9D1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451" y="3001259"/>
            <a:ext cx="2121031" cy="1885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55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20</Words>
  <Application>Microsoft Office PowerPoint</Application>
  <PresentationFormat>Широкоэкранный</PresentationFormat>
  <Paragraphs>13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yulikka27@icloud.com</dc:creator>
  <cp:lastModifiedBy>yulikka27@icloud.com</cp:lastModifiedBy>
  <cp:revision>1</cp:revision>
  <dcterms:created xsi:type="dcterms:W3CDTF">2022-05-05T06:22:30Z</dcterms:created>
  <dcterms:modified xsi:type="dcterms:W3CDTF">2022-05-05T07:09:59Z</dcterms:modified>
</cp:coreProperties>
</file>

<file path=docProps/thumbnail.jpeg>
</file>